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49DCF-6ECC-4EA9-9EE1-E32310FA117B}" v="5" dt="2024-08-25T12:13:06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Jansma" userId="S::q026716@quadraam.nl::82b89470-bcb3-4a97-8704-4daed9a01691" providerId="AD" clId="Web-{60049DCF-6ECC-4EA9-9EE1-E32310FA117B}"/>
    <pc:docChg chg="delSld modSld">
      <pc:chgData name="Marcel Jansma" userId="S::q026716@quadraam.nl::82b89470-bcb3-4a97-8704-4daed9a01691" providerId="AD" clId="Web-{60049DCF-6ECC-4EA9-9EE1-E32310FA117B}" dt="2024-08-25T12:13:06.375" v="4"/>
      <pc:docMkLst>
        <pc:docMk/>
      </pc:docMkLst>
      <pc:sldChg chg="del">
        <pc:chgData name="Marcel Jansma" userId="S::q026716@quadraam.nl::82b89470-bcb3-4a97-8704-4daed9a01691" providerId="AD" clId="Web-{60049DCF-6ECC-4EA9-9EE1-E32310FA117B}" dt="2024-08-25T12:13:05.328" v="3"/>
        <pc:sldMkLst>
          <pc:docMk/>
          <pc:sldMk cId="1806913097" sldId="256"/>
        </pc:sldMkLst>
      </pc:sldChg>
      <pc:sldChg chg="del">
        <pc:chgData name="Marcel Jansma" userId="S::q026716@quadraam.nl::82b89470-bcb3-4a97-8704-4daed9a01691" providerId="AD" clId="Web-{60049DCF-6ECC-4EA9-9EE1-E32310FA117B}" dt="2024-08-25T12:13:06.375" v="4"/>
        <pc:sldMkLst>
          <pc:docMk/>
          <pc:sldMk cId="2412902878" sldId="257"/>
        </pc:sldMkLst>
      </pc:sldChg>
      <pc:sldChg chg="addSp delSp modSp">
        <pc:chgData name="Marcel Jansma" userId="S::q026716@quadraam.nl::82b89470-bcb3-4a97-8704-4daed9a01691" providerId="AD" clId="Web-{60049DCF-6ECC-4EA9-9EE1-E32310FA117B}" dt="2024-08-25T12:13:02.733" v="2" actId="1076"/>
        <pc:sldMkLst>
          <pc:docMk/>
          <pc:sldMk cId="1241886737" sldId="264"/>
        </pc:sldMkLst>
        <pc:picChg chg="add mod">
          <ac:chgData name="Marcel Jansma" userId="S::q026716@quadraam.nl::82b89470-bcb3-4a97-8704-4daed9a01691" providerId="AD" clId="Web-{60049DCF-6ECC-4EA9-9EE1-E32310FA117B}" dt="2024-08-25T12:13:02.733" v="2" actId="1076"/>
          <ac:picMkLst>
            <pc:docMk/>
            <pc:sldMk cId="1241886737" sldId="264"/>
            <ac:picMk id="2" creationId="{932E2E28-C05D-AFCF-3918-64F185E96151}"/>
          </ac:picMkLst>
        </pc:picChg>
        <pc:picChg chg="del">
          <ac:chgData name="Marcel Jansma" userId="S::q026716@quadraam.nl::82b89470-bcb3-4a97-8704-4daed9a01691" providerId="AD" clId="Web-{60049DCF-6ECC-4EA9-9EE1-E32310FA117B}" dt="2024-08-25T12:12:24.654" v="0"/>
          <ac:picMkLst>
            <pc:docMk/>
            <pc:sldMk cId="1241886737" sldId="264"/>
            <ac:picMk id="4" creationId="{A955A22A-B718-6D00-79BF-54C6570D64DA}"/>
          </ac:picMkLst>
        </pc:picChg>
      </pc:sldChg>
    </pc:docChg>
  </pc:docChgLst>
  <pc:docChgLst>
    <pc:chgData name="Marcel Jansma" userId="82b89470-bcb3-4a97-8704-4daed9a01691" providerId="ADAL" clId="{8C1914D9-40FD-45E9-8EB8-8DEFD3388155}"/>
    <pc:docChg chg="undo custSel addSld delSld modSld">
      <pc:chgData name="Marcel Jansma" userId="82b89470-bcb3-4a97-8704-4daed9a01691" providerId="ADAL" clId="{8C1914D9-40FD-45E9-8EB8-8DEFD3388155}" dt="2024-08-21T11:14:25.558" v="141" actId="47"/>
      <pc:docMkLst>
        <pc:docMk/>
      </pc:docMkLst>
      <pc:sldChg chg="addSp modSp mod">
        <pc:chgData name="Marcel Jansma" userId="82b89470-bcb3-4a97-8704-4daed9a01691" providerId="ADAL" clId="{8C1914D9-40FD-45E9-8EB8-8DEFD3388155}" dt="2024-08-21T09:35:24.911" v="30" actId="255"/>
        <pc:sldMkLst>
          <pc:docMk/>
          <pc:sldMk cId="1806913097" sldId="256"/>
        </pc:sldMkLst>
        <pc:spChg chg="add mod">
          <ac:chgData name="Marcel Jansma" userId="82b89470-bcb3-4a97-8704-4daed9a01691" providerId="ADAL" clId="{8C1914D9-40FD-45E9-8EB8-8DEFD3388155}" dt="2024-08-21T09:35:24.911" v="30" actId="255"/>
          <ac:spMkLst>
            <pc:docMk/>
            <pc:sldMk cId="1806913097" sldId="256"/>
            <ac:spMk id="6" creationId="{22244F6F-2843-CF50-1C50-A2AD18B89864}"/>
          </ac:spMkLst>
        </pc:spChg>
      </pc:sldChg>
      <pc:sldChg chg="addSp delSp modSp mod chgLayout">
        <pc:chgData name="Marcel Jansma" userId="82b89470-bcb3-4a97-8704-4daed9a01691" providerId="ADAL" clId="{8C1914D9-40FD-45E9-8EB8-8DEFD3388155}" dt="2024-08-21T09:36:04.796" v="33"/>
        <pc:sldMkLst>
          <pc:docMk/>
          <pc:sldMk cId="2412902878" sldId="257"/>
        </pc:sldMkLst>
        <pc:spChg chg="del">
          <ac:chgData name="Marcel Jansma" userId="82b89470-bcb3-4a97-8704-4daed9a01691" providerId="ADAL" clId="{8C1914D9-40FD-45E9-8EB8-8DEFD3388155}" dt="2024-08-21T09:35:45.657" v="31" actId="700"/>
          <ac:spMkLst>
            <pc:docMk/>
            <pc:sldMk cId="2412902878" sldId="257"/>
            <ac:spMk id="2" creationId="{91166CAC-967C-A1A1-B151-621F13C5B1AB}"/>
          </ac:spMkLst>
        </pc:spChg>
        <pc:spChg chg="del">
          <ac:chgData name="Marcel Jansma" userId="82b89470-bcb3-4a97-8704-4daed9a01691" providerId="ADAL" clId="{8C1914D9-40FD-45E9-8EB8-8DEFD3388155}" dt="2024-08-21T09:35:45.657" v="31" actId="700"/>
          <ac:spMkLst>
            <pc:docMk/>
            <pc:sldMk cId="2412902878" sldId="257"/>
            <ac:spMk id="3" creationId="{9E36B47E-84B9-AC11-19E9-249500D3D1F1}"/>
          </ac:spMkLst>
        </pc:spChg>
        <pc:spChg chg="add mod ord">
          <ac:chgData name="Marcel Jansma" userId="82b89470-bcb3-4a97-8704-4daed9a01691" providerId="ADAL" clId="{8C1914D9-40FD-45E9-8EB8-8DEFD3388155}" dt="2024-08-21T09:35:45.657" v="31" actId="700"/>
          <ac:spMkLst>
            <pc:docMk/>
            <pc:sldMk cId="2412902878" sldId="257"/>
            <ac:spMk id="4" creationId="{6F3A15E2-ED3F-0D5A-702F-F8E7DCCE35CC}"/>
          </ac:spMkLst>
        </pc:spChg>
        <pc:spChg chg="add mod ord">
          <ac:chgData name="Marcel Jansma" userId="82b89470-bcb3-4a97-8704-4daed9a01691" providerId="ADAL" clId="{8C1914D9-40FD-45E9-8EB8-8DEFD3388155}" dt="2024-08-21T09:35:45.657" v="31" actId="700"/>
          <ac:spMkLst>
            <pc:docMk/>
            <pc:sldMk cId="2412902878" sldId="257"/>
            <ac:spMk id="5" creationId="{F746101D-0C51-8EA0-4052-71E9C74C35B5}"/>
          </ac:spMkLst>
        </pc:spChg>
        <pc:spChg chg="add mod">
          <ac:chgData name="Marcel Jansma" userId="82b89470-bcb3-4a97-8704-4daed9a01691" providerId="ADAL" clId="{8C1914D9-40FD-45E9-8EB8-8DEFD3388155}" dt="2024-08-21T09:35:56.025" v="32"/>
          <ac:spMkLst>
            <pc:docMk/>
            <pc:sldMk cId="2412902878" sldId="257"/>
            <ac:spMk id="6" creationId="{42631F6C-15CA-1842-20B4-1524353894B4}"/>
          </ac:spMkLst>
        </pc:spChg>
        <pc:spChg chg="add mod">
          <ac:chgData name="Marcel Jansma" userId="82b89470-bcb3-4a97-8704-4daed9a01691" providerId="ADAL" clId="{8C1914D9-40FD-45E9-8EB8-8DEFD3388155}" dt="2024-08-21T09:36:04.796" v="33"/>
          <ac:spMkLst>
            <pc:docMk/>
            <pc:sldMk cId="2412902878" sldId="257"/>
            <ac:spMk id="7" creationId="{D858EE6B-0106-E5E4-A851-FA1282F10476}"/>
          </ac:spMkLst>
        </pc:spChg>
      </pc:sldChg>
      <pc:sldChg chg="addSp modSp add del mod">
        <pc:chgData name="Marcel Jansma" userId="82b89470-bcb3-4a97-8704-4daed9a01691" providerId="ADAL" clId="{8C1914D9-40FD-45E9-8EB8-8DEFD3388155}" dt="2024-08-21T11:14:25.558" v="141" actId="47"/>
        <pc:sldMkLst>
          <pc:docMk/>
          <pc:sldMk cId="33734136" sldId="258"/>
        </pc:sldMkLst>
        <pc:spChg chg="add mod">
          <ac:chgData name="Marcel Jansma" userId="82b89470-bcb3-4a97-8704-4daed9a01691" providerId="ADAL" clId="{8C1914D9-40FD-45E9-8EB8-8DEFD3388155}" dt="2024-08-21T09:36:17.317" v="34"/>
          <ac:spMkLst>
            <pc:docMk/>
            <pc:sldMk cId="33734136" sldId="258"/>
            <ac:spMk id="2" creationId="{701E7029-8B2B-CA45-9DD2-7A7C1815BAAA}"/>
          </ac:spMkLst>
        </pc:spChg>
        <pc:spChg chg="add mod">
          <ac:chgData name="Marcel Jansma" userId="82b89470-bcb3-4a97-8704-4daed9a01691" providerId="ADAL" clId="{8C1914D9-40FD-45E9-8EB8-8DEFD3388155}" dt="2024-08-21T11:11:12.189" v="134" actId="20577"/>
          <ac:spMkLst>
            <pc:docMk/>
            <pc:sldMk cId="33734136" sldId="258"/>
            <ac:spMk id="3" creationId="{E341A561-EF0A-9929-EE96-98CC946B668B}"/>
          </ac:spMkLst>
        </pc:spChg>
      </pc:sldChg>
      <pc:sldChg chg="del">
        <pc:chgData name="Marcel Jansma" userId="82b89470-bcb3-4a97-8704-4daed9a01691" providerId="ADAL" clId="{8C1914D9-40FD-45E9-8EB8-8DEFD3388155}" dt="2024-08-21T11:14:21.198" v="135" actId="47"/>
        <pc:sldMkLst>
          <pc:docMk/>
          <pc:sldMk cId="3039591480" sldId="259"/>
        </pc:sldMkLst>
      </pc:sldChg>
      <pc:sldChg chg="del">
        <pc:chgData name="Marcel Jansma" userId="82b89470-bcb3-4a97-8704-4daed9a01691" providerId="ADAL" clId="{8C1914D9-40FD-45E9-8EB8-8DEFD3388155}" dt="2024-08-21T11:14:21.547" v="136" actId="47"/>
        <pc:sldMkLst>
          <pc:docMk/>
          <pc:sldMk cId="1355730273" sldId="260"/>
        </pc:sldMkLst>
      </pc:sldChg>
      <pc:sldChg chg="del">
        <pc:chgData name="Marcel Jansma" userId="82b89470-bcb3-4a97-8704-4daed9a01691" providerId="ADAL" clId="{8C1914D9-40FD-45E9-8EB8-8DEFD3388155}" dt="2024-08-21T11:14:21.799" v="137" actId="47"/>
        <pc:sldMkLst>
          <pc:docMk/>
          <pc:sldMk cId="4148200217" sldId="261"/>
        </pc:sldMkLst>
      </pc:sldChg>
      <pc:sldChg chg="del">
        <pc:chgData name="Marcel Jansma" userId="82b89470-bcb3-4a97-8704-4daed9a01691" providerId="ADAL" clId="{8C1914D9-40FD-45E9-8EB8-8DEFD3388155}" dt="2024-08-21T11:14:22.727" v="138" actId="47"/>
        <pc:sldMkLst>
          <pc:docMk/>
          <pc:sldMk cId="1343696437" sldId="262"/>
        </pc:sldMkLst>
      </pc:sldChg>
      <pc:sldChg chg="del">
        <pc:chgData name="Marcel Jansma" userId="82b89470-bcb3-4a97-8704-4daed9a01691" providerId="ADAL" clId="{8C1914D9-40FD-45E9-8EB8-8DEFD3388155}" dt="2024-08-21T11:14:22.766" v="139" actId="47"/>
        <pc:sldMkLst>
          <pc:docMk/>
          <pc:sldMk cId="1095791788" sldId="263"/>
        </pc:sldMkLst>
      </pc:sldChg>
      <pc:sldChg chg="addSp delSp modSp mod">
        <pc:chgData name="Marcel Jansma" userId="82b89470-bcb3-4a97-8704-4daed9a01691" providerId="ADAL" clId="{8C1914D9-40FD-45E9-8EB8-8DEFD3388155}" dt="2024-08-21T09:34:39.763" v="26" actId="1076"/>
        <pc:sldMkLst>
          <pc:docMk/>
          <pc:sldMk cId="1241886737" sldId="264"/>
        </pc:sldMkLst>
        <pc:spChg chg="mod">
          <ac:chgData name="Marcel Jansma" userId="82b89470-bcb3-4a97-8704-4daed9a01691" providerId="ADAL" clId="{8C1914D9-40FD-45E9-8EB8-8DEFD3388155}" dt="2024-08-21T09:33:49.320" v="19" actId="20577"/>
          <ac:spMkLst>
            <pc:docMk/>
            <pc:sldMk cId="1241886737" sldId="264"/>
            <ac:spMk id="14" creationId="{F56291CD-2FC1-980E-7615-722FA1392FE2}"/>
          </ac:spMkLst>
        </pc:spChg>
        <pc:picChg chg="del">
          <ac:chgData name="Marcel Jansma" userId="82b89470-bcb3-4a97-8704-4daed9a01691" providerId="ADAL" clId="{8C1914D9-40FD-45E9-8EB8-8DEFD3388155}" dt="2024-08-21T09:34:21.391" v="20" actId="478"/>
          <ac:picMkLst>
            <pc:docMk/>
            <pc:sldMk cId="1241886737" sldId="264"/>
            <ac:picMk id="3" creationId="{10FC07C6-E963-9A3D-E1A6-33163E61BB6A}"/>
          </ac:picMkLst>
        </pc:picChg>
        <pc:picChg chg="add mod">
          <ac:chgData name="Marcel Jansma" userId="82b89470-bcb3-4a97-8704-4daed9a01691" providerId="ADAL" clId="{8C1914D9-40FD-45E9-8EB8-8DEFD3388155}" dt="2024-08-21T09:34:39.763" v="26" actId="1076"/>
          <ac:picMkLst>
            <pc:docMk/>
            <pc:sldMk cId="1241886737" sldId="264"/>
            <ac:picMk id="4" creationId="{A955A22A-B718-6D00-79BF-54C6570D64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E994A-00DA-55C3-F448-CB514038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A975BD-C3DA-0584-9DF6-3622D49ED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B60E33-A883-3933-8B4C-212B71FB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2B0279-AC7A-FB56-A444-30F1C361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DBA654-A6C5-0ED2-94D4-9E316D3D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03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B880-0D10-9419-1F0C-A1590028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79D7F3-2E5C-C8F2-C86D-FE97B966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9D1372-F32F-EE4A-542F-51EC5674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D15BA1-7960-0E72-405B-ED984EC4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A330AE-93B2-CA3F-E00C-B6AAC58B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5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99C6345-C0A0-3480-AC1C-1A821F0CF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5368C4-3D5B-45B8-5C91-AD34E2B47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5BEE77-24B2-39C5-572B-A199CC44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972E45-C0CD-AB4F-130F-199A3607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806F3-0251-AF9F-36B5-1296C6CD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19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F0779-557A-0FC1-AF63-B2F05C1F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47DB6-7AC0-17F8-746E-96F09769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59B49C-E9E6-A0FF-A9E0-CEBD29DF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D6A75C-A0B1-88DC-276F-62E66299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AE56B-7B94-8DE1-39F0-40600401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94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26E78-75ED-F10B-A277-2E2FF63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70E674-94E8-1C43-C10F-471E35B79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9BD59A-963E-3924-9BDD-569027FA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C8C9F4-4EAF-C821-5ADE-D0DB70A1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8490E-E85B-E9F8-3E7C-23D4B76B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37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5AC13-93F9-8F78-067D-34BAA2C2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C336E-13DF-9582-A13E-FAA92B556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45CD3A-A60D-090B-5AF7-905E3F59D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D16998-9546-CC14-1094-0873398D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255D4B-BF03-8402-2B7D-F9A931A4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8DD6E4-9239-EF62-33B1-84FD2BE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11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2FD4D-981A-36B8-E196-799A5557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4BA9E0-838A-C923-35EE-7A58EB81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62543-CE16-92D5-0C4D-93FADEDC3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BF1316-1C65-D07C-630A-B7E846C7F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B588AF-28E6-163E-B0F0-1CB8B03E2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116899-5CD9-2982-D846-B2B756B2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FF1BFA-728A-735B-31C1-01CC2DC4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5412CC-300E-8971-0472-E611468D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47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2062E-3DA1-5856-C206-F546B607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296BAB-B771-AC0B-BD0B-B3AB2E2B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3AC0D3-A948-B354-3093-692C4444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45189C-FE1B-0A9C-134A-F3DAF657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B9634C-9439-D781-325B-C7B9EBED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EEEF90-4AA0-83B6-6055-8B84D208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A7EF3-6DC8-3650-E3FA-C5AD13DD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33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0CE4-8CB1-7E5E-556A-32416056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93ABD-4E2D-6A94-93B3-664A82EC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449E9C-C10D-D008-6F01-F30C15062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C928DE-A17B-E22A-06A2-7D9A52B8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8A9389-DC77-F615-09C3-F5E8DB22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91F363-2506-EA7C-B435-FBF49B20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51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0B0C2-583C-AF14-7C82-1B312142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C160E6-1D97-7B0B-C681-4F759D7BA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5F220F-2941-88A5-7DCA-340E48A5C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DDDBCB-4C87-C127-2DD0-82AE9B6D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DCDB8C-76F7-B69C-3433-0C7F23CE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60232B-0078-42AF-28C6-72B44991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92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5A6A3F-C7FB-994D-E9D3-03EECEF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D9F222-971E-1B6D-5072-7BF40EA4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586C03-EEF4-0B49-1965-FF666D2B1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601AE-2E74-4179-B5EE-05E49E0D263D}" type="datetimeFigureOut">
              <a:rPr lang="nl-NL" smtClean="0"/>
              <a:t>25-8-2024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F59577-534F-979F-B035-F2EB1FED6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88367-49AE-A677-A153-6F4E4C7D2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9D91D-7649-4D09-BD0E-A787D853669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grafische vormgeving, ontwerp, vectorafbeeldingen&#10;&#10;Automatisch gegenereerde beschrijving">
            <a:extLst>
              <a:ext uri="{FF2B5EF4-FFF2-40B4-BE49-F238E27FC236}">
                <a16:creationId xmlns:a16="http://schemas.microsoft.com/office/drawing/2014/main" id="{279FA5AF-502A-8547-739C-B82DA6E68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Afbeelding 10" descr="Afbeelding met tekst, Graphics, Lettertype, rood&#10;&#10;Automatisch gegenereerde beschrijving">
            <a:extLst>
              <a:ext uri="{FF2B5EF4-FFF2-40B4-BE49-F238E27FC236}">
                <a16:creationId xmlns:a16="http://schemas.microsoft.com/office/drawing/2014/main" id="{C35B8712-D7B7-2456-5D78-4D584AF0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99391"/>
            <a:ext cx="6460435" cy="298717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56291CD-2FC1-980E-7615-722FA1392FE2}"/>
              </a:ext>
            </a:extLst>
          </p:cNvPr>
          <p:cNvSpPr txBox="1"/>
          <p:nvPr/>
        </p:nvSpPr>
        <p:spPr>
          <a:xfrm>
            <a:off x="326927" y="3329458"/>
            <a:ext cx="535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953D"/>
                </a:solidFill>
                <a:latin typeface="Museo Sans 500" panose="02000000000000000000" pitchFamily="50" charset="0"/>
              </a:rPr>
              <a:t>Hoe werkt DIGIT-VO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8048352-B6C8-FA38-A6DA-05A5DB0DACF8}"/>
              </a:ext>
            </a:extLst>
          </p:cNvPr>
          <p:cNvSpPr txBox="1"/>
          <p:nvPr/>
        </p:nvSpPr>
        <p:spPr>
          <a:xfrm rot="21248770">
            <a:off x="2208736" y="613689"/>
            <a:ext cx="535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solidFill>
                  <a:srgbClr val="00953D"/>
                </a:solidFill>
                <a:latin typeface="Museo Sans 500" panose="02000000000000000000" pitchFamily="50" charset="0"/>
              </a:rPr>
              <a:t>‘24-’25 </a:t>
            </a:r>
          </a:p>
        </p:txBody>
      </p:sp>
      <p:pic>
        <p:nvPicPr>
          <p:cNvPr id="17" name="Afbeelding 16" descr="Afbeelding met Graphics, Lettertype, grafische vormgeving, typografie&#10;&#10;Automatisch gegenereerde beschrijving">
            <a:extLst>
              <a:ext uri="{FF2B5EF4-FFF2-40B4-BE49-F238E27FC236}">
                <a16:creationId xmlns:a16="http://schemas.microsoft.com/office/drawing/2014/main" id="{E7037D9B-E061-7378-A2B9-A54EECF03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7743">
            <a:off x="-45841" y="5307160"/>
            <a:ext cx="6742700" cy="1690144"/>
          </a:xfrm>
          <a:prstGeom prst="rect">
            <a:avLst/>
          </a:prstGeom>
        </p:spPr>
      </p:pic>
      <p:pic>
        <p:nvPicPr>
          <p:cNvPr id="18" name="Afbeelding 17" descr="Afbeelding met Graphics, Lettertype, grafische vormgeving, typografie&#10;&#10;Automatisch gegenereerde beschrijving">
            <a:extLst>
              <a:ext uri="{FF2B5EF4-FFF2-40B4-BE49-F238E27FC236}">
                <a16:creationId xmlns:a16="http://schemas.microsoft.com/office/drawing/2014/main" id="{3C7B8CDC-861B-AA09-CADE-5432C0B36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7743">
            <a:off x="5532781" y="5356855"/>
            <a:ext cx="6742700" cy="1690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E2E28-C05D-AFCF-3918-64F185E96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994" y="609600"/>
            <a:ext cx="42896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Graphics, grafische vormgeving, ontwerp, vectorafbeeldingen&#10;&#10;Automatisch gegenereerde beschrijving">
            <a:extLst>
              <a:ext uri="{FF2B5EF4-FFF2-40B4-BE49-F238E27FC236}">
                <a16:creationId xmlns:a16="http://schemas.microsoft.com/office/drawing/2014/main" id="{A3F0F269-E4E1-202A-6F8E-BF230C6F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E7029-8B2B-CA45-9DD2-7A7C1815BA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Calibri Light"/>
                <a:cs typeface="Calibri Light"/>
              </a:rPr>
              <a:t>Opstarten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A561-EF0A-9929-EE96-98CC946B668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Pak je laptop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sluit je </a:t>
            </a:r>
            <a:r>
              <a:rPr lang="en-US" dirty="0" err="1">
                <a:ea typeface="Calibri"/>
                <a:cs typeface="Calibri"/>
              </a:rPr>
              <a:t>koptelefoon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aan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Start je laptop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log in.</a:t>
            </a:r>
          </a:p>
          <a:p>
            <a:r>
              <a:rPr lang="en-US" dirty="0">
                <a:ea typeface="Calibri"/>
                <a:cs typeface="Calibri"/>
              </a:rPr>
              <a:t>Start Teams.</a:t>
            </a:r>
          </a:p>
          <a:p>
            <a:r>
              <a:rPr lang="en-US" dirty="0" err="1">
                <a:ea typeface="Calibri"/>
                <a:cs typeface="Calibri"/>
              </a:rPr>
              <a:t>Klik</a:t>
            </a:r>
            <a:r>
              <a:rPr lang="en-US" dirty="0">
                <a:ea typeface="Calibri"/>
                <a:cs typeface="Calibri"/>
              </a:rPr>
              <a:t> op het </a:t>
            </a:r>
            <a:r>
              <a:rPr lang="en-US" dirty="0" err="1">
                <a:ea typeface="Calibri"/>
                <a:cs typeface="Calibri"/>
              </a:rPr>
              <a:t>klassenteam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wereld</a:t>
            </a:r>
            <a:r>
              <a:rPr lang="en-US" dirty="0">
                <a:ea typeface="Calibri"/>
                <a:cs typeface="Calibri"/>
              </a:rPr>
              <a:t> 1 Welkom op het </a:t>
            </a:r>
            <a:r>
              <a:rPr lang="en-US" dirty="0" err="1">
                <a:ea typeface="Calibri"/>
                <a:cs typeface="Calibri"/>
              </a:rPr>
              <a:t>Westeraam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Klik</a:t>
            </a:r>
            <a:r>
              <a:rPr lang="en-US" dirty="0">
                <a:ea typeface="Calibri"/>
                <a:cs typeface="Calibri"/>
              </a:rPr>
              <a:t> op Classwork</a:t>
            </a:r>
          </a:p>
          <a:p>
            <a:r>
              <a:rPr lang="en-US" dirty="0" err="1">
                <a:ea typeface="Calibri"/>
                <a:cs typeface="Calibri"/>
              </a:rPr>
              <a:t>Klik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Reisplan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Klik</a:t>
            </a:r>
            <a:r>
              <a:rPr lang="en-US" dirty="0">
                <a:ea typeface="Calibri"/>
                <a:cs typeface="Calibri"/>
              </a:rPr>
              <a:t> op de link DIGIT-VO</a:t>
            </a:r>
          </a:p>
          <a:p>
            <a:r>
              <a:rPr lang="en-US" dirty="0" err="1">
                <a:ea typeface="Calibri"/>
                <a:cs typeface="Calibri"/>
              </a:rPr>
              <a:t>Kies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dirty="0" err="1">
                <a:ea typeface="Calibri"/>
                <a:cs typeface="Calibri"/>
              </a:rPr>
              <a:t>klas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klik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opslaan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Zoek in de planner week 1 op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maak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opdracht</a:t>
            </a:r>
            <a:r>
              <a:rPr lang="en-US" dirty="0">
                <a:ea typeface="Calibri"/>
                <a:cs typeface="Calibri"/>
              </a:rPr>
              <a:t> die </a:t>
            </a:r>
            <a:r>
              <a:rPr lang="en-US" dirty="0" err="1">
                <a:ea typeface="Calibri"/>
                <a:cs typeface="Calibri"/>
              </a:rPr>
              <a:t>daar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staat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Lees </a:t>
            </a:r>
            <a:r>
              <a:rPr lang="en-US" dirty="0" err="1">
                <a:ea typeface="Calibri"/>
                <a:cs typeface="Calibri"/>
              </a:rPr>
              <a:t>goed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aanwijzingen</a:t>
            </a:r>
            <a:r>
              <a:rPr lang="en-US" dirty="0">
                <a:ea typeface="Calibri"/>
                <a:cs typeface="Calibri"/>
              </a:rPr>
              <a:t> die in DIGIT </a:t>
            </a:r>
            <a:r>
              <a:rPr lang="en-US" dirty="0" err="1">
                <a:ea typeface="Calibri"/>
                <a:cs typeface="Calibri"/>
              </a:rPr>
              <a:t>staan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bekijk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uitlegvideo’s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4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87FCD52E05448942C37943A7CFFD1" ma:contentTypeVersion="4" ma:contentTypeDescription="Een nieuw document maken." ma:contentTypeScope="" ma:versionID="fb10a69cb23dfa796313546aa171445e">
  <xsd:schema xmlns:xsd="http://www.w3.org/2001/XMLSchema" xmlns:xs="http://www.w3.org/2001/XMLSchema" xmlns:p="http://schemas.microsoft.com/office/2006/metadata/properties" xmlns:ns2="f8939d28-dda7-4188-82eb-aeab283594be" targetNamespace="http://schemas.microsoft.com/office/2006/metadata/properties" ma:root="true" ma:fieldsID="2138d5c4d7965c8bc31d9f7f5213f048" ns2:_="">
    <xsd:import namespace="f8939d28-dda7-4188-82eb-aeab28359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39d28-dda7-4188-82eb-aeab283594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5A230F-ABF1-462F-87DB-F9EF79FB1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39d28-dda7-4188-82eb-aeab283594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FCBE8E-ED11-420B-B410-826DB8599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FC910-129C-49C7-AC43-44464995357A}">
  <ds:schemaRefs>
    <ds:schemaRef ds:uri="http://schemas.microsoft.com/office/2006/metadata/properties"/>
    <ds:schemaRef ds:uri="http://schemas.microsoft.com/office/infopath/2007/PartnerControls"/>
    <ds:schemaRef ds:uri="f8e238cd-8e71-4de9-8592-58e63ea20fc6"/>
    <ds:schemaRef ds:uri="9c7014da-4b1d-4a23-b062-ee5152892d1b"/>
    <ds:schemaRef ds:uri="99712942-3c81-48ea-a634-311b6c583143"/>
    <ds:schemaRef ds:uri="ac1cf63b-4f7b-4b38-8a78-e5f868af3a69"/>
    <ds:schemaRef ds:uri="f9d60346-2879-4e24-b419-7ada4e117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167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Kantoorthema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Loose</dc:creator>
  <cp:lastModifiedBy>Marcel Jansma</cp:lastModifiedBy>
  <cp:revision>6</cp:revision>
  <dcterms:created xsi:type="dcterms:W3CDTF">2024-04-23T06:27:43Z</dcterms:created>
  <dcterms:modified xsi:type="dcterms:W3CDTF">2024-08-25T12:13:10Z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0x010100B6B87FCD52E05448942C37943A7CFFD1</vt:lpwstr>
  </property>
  <property fmtid="{D5CDD505-2E9C-101B-9397-08002B2CF9AE}" pid="3" name="MediaServiceImageTags">
    <vt:lpwstr/>
  </property>
  <property fmtid="{D5CDD505-2E9C-101B-9397-08002B2CF9AE}" pid="4" name="Order">
    <vt:r8>10700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